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-366" y="-8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CDC142DB-C8A6-426F-B9F6-D3076368CB46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63638"/>
            <a:ext cx="5586413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80004"/>
            <a:ext cx="5642610" cy="3665458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87BCDE73-009C-4A03-8FF3-B7143AAA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227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009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078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24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86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00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67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82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9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295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40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7402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822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26463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353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171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652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62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0EFFC10-D380-4E27-8DBB-DD3A8CA645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1614" y="365439"/>
            <a:ext cx="7696886" cy="223839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vi-VN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r>
              <a:rPr lang="en-US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ỜNG CAO ĐẲNG LÝ TỰ TRỌNG TP.HỒ CHÍ MINH</a:t>
            </a:r>
          </a:p>
          <a:p>
            <a:pPr algn="ctr">
              <a:spcBef>
                <a:spcPts val="0"/>
              </a:spcBef>
            </a:pPr>
            <a:r>
              <a:rPr lang="en-US" sz="36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KHOA CƠ KHÍ</a:t>
            </a:r>
          </a:p>
          <a:p>
            <a:pPr algn="ctr"/>
            <a:r>
              <a:rPr lang="en-US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CHÀO MỪNG QUÝ </a:t>
            </a:r>
            <a:r>
              <a:rPr lang="en-US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KHÁCH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QUÝ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THẦY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endParaRPr lang="en-US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 QUAN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TRIỂN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LÃM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8022BADB-2FF1-4693-971C-89ECAABB1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362" y="-1"/>
            <a:ext cx="2735361" cy="1020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xmlns="" id="{E26E1B93-3476-4B55-A25C-15979ED46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294" y="2234336"/>
            <a:ext cx="2197543" cy="166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ết quả hình ảnh cho máy hàn TELWIN">
            <a:extLst>
              <a:ext uri="{FF2B5EF4-FFF2-40B4-BE49-F238E27FC236}">
                <a16:creationId xmlns:a16="http://schemas.microsoft.com/office/drawing/2014/main" xmlns="" id="{7CA80926-C103-4BB6-B33C-7481BDF019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50"/>
          <a:stretch/>
        </p:blipFill>
        <p:spPr bwMode="auto">
          <a:xfrm>
            <a:off x="-22599" y="5888610"/>
            <a:ext cx="888734" cy="91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Kết quả hình ảnh cho logo afaq iso 9001">
            <a:extLst>
              <a:ext uri="{FF2B5EF4-FFF2-40B4-BE49-F238E27FC236}">
                <a16:creationId xmlns:a16="http://schemas.microsoft.com/office/drawing/2014/main" xmlns="" id="{042186D3-EF3F-4886-93A9-1FC424961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6" t="9774" r="25166" b="10370"/>
          <a:stretch/>
        </p:blipFill>
        <p:spPr bwMode="auto">
          <a:xfrm>
            <a:off x="10705532" y="115583"/>
            <a:ext cx="1323215" cy="119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IG 250 AC/DC TRI">
            <a:extLst>
              <a:ext uri="{FF2B5EF4-FFF2-40B4-BE49-F238E27FC236}">
                <a16:creationId xmlns:a16="http://schemas.microsoft.com/office/drawing/2014/main" xmlns="" id="{527D6849-CEF0-42D3-9AC9-DEF36042A7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8" t="14926" r="18613" b="18795"/>
          <a:stretch/>
        </p:blipFill>
        <p:spPr bwMode="auto">
          <a:xfrm>
            <a:off x="5782" y="3981905"/>
            <a:ext cx="951537" cy="102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4">
            <a:extLst>
              <a:ext uri="{FF2B5EF4-FFF2-40B4-BE49-F238E27FC236}">
                <a16:creationId xmlns:a16="http://schemas.microsoft.com/office/drawing/2014/main" xmlns="" id="{2746E4FF-FC73-413E-BFB5-3235A1D34BF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xmlns="" id="{D56EA91B-4DE3-46A5-BA6C-BEBF7093B3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2" t="19441" r="28733" b="19938"/>
          <a:stretch/>
        </p:blipFill>
        <p:spPr bwMode="auto">
          <a:xfrm>
            <a:off x="40162" y="5081340"/>
            <a:ext cx="652971" cy="93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Kết quả hình ảnh cho máy TIỆN VẠN NĂNG">
            <a:extLst>
              <a:ext uri="{FF2B5EF4-FFF2-40B4-BE49-F238E27FC236}">
                <a16:creationId xmlns:a16="http://schemas.microsoft.com/office/drawing/2014/main" xmlns="" id="{0941E2FA-36FB-4B12-A1C4-A248348618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5" b="17930"/>
          <a:stretch/>
        </p:blipFill>
        <p:spPr bwMode="auto">
          <a:xfrm>
            <a:off x="10166823" y="5464619"/>
            <a:ext cx="1970852" cy="127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D40EA0A4-D143-4206-8E5F-04F6A5E85B2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6979" t="18874" r="24896" b="22579"/>
          <a:stretch/>
        </p:blipFill>
        <p:spPr>
          <a:xfrm>
            <a:off x="114940" y="3338311"/>
            <a:ext cx="733223" cy="50151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C3E02A45-25CF-466C-A4F8-9F1B9ADE57B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8230" t="12018" r="51250" b="9912"/>
          <a:stretch/>
        </p:blipFill>
        <p:spPr>
          <a:xfrm>
            <a:off x="124585" y="2256183"/>
            <a:ext cx="723578" cy="79430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7317CB2D-F151-4735-8CB3-B27443389C6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7709" t="13500" r="13750" b="32955"/>
          <a:stretch/>
        </p:blipFill>
        <p:spPr>
          <a:xfrm>
            <a:off x="10596606" y="4109988"/>
            <a:ext cx="1541069" cy="12037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A4746A3C-A1C1-47A7-AE73-B07516E7CCB0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7604" t="24641" r="32604" b="14983"/>
          <a:stretch/>
        </p:blipFill>
        <p:spPr>
          <a:xfrm>
            <a:off x="1039751" y="5313688"/>
            <a:ext cx="1703729" cy="14534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27DB136-8C57-4E83-AA24-D4363550C81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42" y="2285266"/>
            <a:ext cx="3561459" cy="267109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BD9D9318-AEB4-4C99-AB86-A110FE06DD08}"/>
              </a:ext>
            </a:extLst>
          </p:cNvPr>
          <p:cNvSpPr/>
          <p:nvPr/>
        </p:nvSpPr>
        <p:spPr>
          <a:xfrm>
            <a:off x="6362656" y="2888058"/>
            <a:ext cx="3352844" cy="3248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 CHẾ TẠO MÁY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20FF2152-6BA7-4F4F-8D65-8EDE77C4E159}"/>
              </a:ext>
            </a:extLst>
          </p:cNvPr>
          <p:cNvSpPr/>
          <p:nvPr/>
        </p:nvSpPr>
        <p:spPr>
          <a:xfrm>
            <a:off x="6348186" y="2328477"/>
            <a:ext cx="3367314" cy="324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 KỸ THUẬT C</a:t>
            </a:r>
            <a:r>
              <a:rPr lang="vi-VN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KHI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B9F2B961-7683-4D7D-882E-20F3F3E18F05}"/>
              </a:ext>
            </a:extLst>
          </p:cNvPr>
          <p:cNvSpPr/>
          <p:nvPr/>
        </p:nvSpPr>
        <p:spPr>
          <a:xfrm>
            <a:off x="6344319" y="3374831"/>
            <a:ext cx="3367314" cy="324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CẮT GỌT KIM LOẠI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D9553FE-6558-4EA5-844E-D79E66EA653D}"/>
              </a:ext>
            </a:extLst>
          </p:cNvPr>
          <p:cNvSpPr/>
          <p:nvPr/>
        </p:nvSpPr>
        <p:spPr>
          <a:xfrm>
            <a:off x="6362656" y="3900134"/>
            <a:ext cx="3373867" cy="2901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16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16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KHUÔN MẪU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3561B8F1-30FB-4CA8-832A-77ED15EDD3F5}"/>
              </a:ext>
            </a:extLst>
          </p:cNvPr>
          <p:cNvSpPr/>
          <p:nvPr/>
        </p:nvSpPr>
        <p:spPr>
          <a:xfrm>
            <a:off x="6341633" y="4454640"/>
            <a:ext cx="3370000" cy="55207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 TRÌ HỆ THỐNG THIẾT BỊ CÔNG NGHIỆP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9CE5C37-64CD-4BBD-8A89-6A86F1FBFBB9}"/>
              </a:ext>
            </a:extLst>
          </p:cNvPr>
          <p:cNvSpPr/>
          <p:nvPr/>
        </p:nvSpPr>
        <p:spPr>
          <a:xfrm>
            <a:off x="4786240" y="2254351"/>
            <a:ext cx="1322133" cy="2775452"/>
          </a:xfrm>
          <a:prstGeom prst="roundRect">
            <a:avLst>
              <a:gd name="adj" fmla="val 15212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CHUYÊN NGÀNH ĐÀO TẠO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AEF386F-DD62-475B-A694-DDF6C0B5F24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3" y="5489301"/>
            <a:ext cx="1703729" cy="127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827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185</TotalTime>
  <Words>65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Facet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20</cp:revision>
  <cp:lastPrinted>2019-10-31T09:49:34Z</cp:lastPrinted>
  <dcterms:created xsi:type="dcterms:W3CDTF">2019-10-31T07:04:42Z</dcterms:created>
  <dcterms:modified xsi:type="dcterms:W3CDTF">2019-10-31T10:26:56Z</dcterms:modified>
</cp:coreProperties>
</file>